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ata"/>
      <p:regular r:id="rId16"/>
    </p:embeddedFont>
    <p:embeddedFont>
      <p:font typeface="Prata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SpoofyTrash: AI-Powered Waste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 Hack 4.0 Submission by Phantompulse.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present SpoofyTrash, an AI-driven solution optimizing urban waste management for cleaner, healthier cities.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OpenCV for garbage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for complaint tracking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Twilio for cleaner alerts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urban waste management and ensure cleaner environments using AI.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7492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Environmental Hazards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Waste accumulation impacts public health and city aesthetics.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17492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Inefficient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6228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real-time tracking exacerbates waste management issues.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59034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47836"/>
            <a:ext cx="301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Cleaning Mechanisms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cleaning processes are inefficient and slow.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69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Solution: SpoofyTrash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waste with OpenCV algorithms.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Alerts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 alerts to cleaners via Twilio SMS/call.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Complaint Filing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file complaints via Firebase.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tracking and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2895"/>
            <a:ext cx="7308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Unique Selling Proposition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018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9562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30183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09562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Notifications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30183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09562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Complaint System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8472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27851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80190" y="588799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offers AI-powered detection, automated notifications, a complaint system, data insights, and is easily scalable for various infrastructures.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178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596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25966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waste tracking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878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Firebase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1878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complaints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1398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Twilio API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13987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Sends alerts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1483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OpenCV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1483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Detects waste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62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Detection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precision using advanced AI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Notification Delays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Optimized Twilio API for faster alerts.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an intuitive interface for complaint registration.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097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Sensor-based waste monitoring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Segregation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waste segregation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City Expansion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 model with cities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7447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 in waste management efficiency.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680466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0268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Reduction in environmental hazards.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68046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712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Cleaner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20268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effective and cleaner streets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183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us in revolutionizing waste management. Let's make cities cleaner and more efficient together!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2025-03-30T01:06:39Z</dcterms:created>
  <dcterms:modified xsi:type="dcterms:W3CDTF">2025-03-30T01:06:39Z</dcterms:modified>
</cp:coreProperties>
</file>